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91E30-974A-4EFC-A67A-4CB942A28F1C}" v="2" dt="2023-01-17T22:45:30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C. Fassett, Jr." userId="d0d7804f-95b7-445d-aeea-141bd27835ee" providerId="ADAL" clId="{D1391E30-974A-4EFC-A67A-4CB942A28F1C}"/>
    <pc:docChg chg="undo custSel modSld">
      <pc:chgData name="George C. Fassett, Jr." userId="d0d7804f-95b7-445d-aeea-141bd27835ee" providerId="ADAL" clId="{D1391E30-974A-4EFC-A67A-4CB942A28F1C}" dt="2023-01-17T22:47:21.276" v="60" actId="404"/>
      <pc:docMkLst>
        <pc:docMk/>
      </pc:docMkLst>
      <pc:sldChg chg="addSp delSp modSp mod">
        <pc:chgData name="George C. Fassett, Jr." userId="d0d7804f-95b7-445d-aeea-141bd27835ee" providerId="ADAL" clId="{D1391E30-974A-4EFC-A67A-4CB942A28F1C}" dt="2023-01-17T22:47:21.276" v="60" actId="404"/>
        <pc:sldMkLst>
          <pc:docMk/>
          <pc:sldMk cId="3830135221" sldId="256"/>
        </pc:sldMkLst>
        <pc:spChg chg="mod">
          <ac:chgData name="George C. Fassett, Jr." userId="d0d7804f-95b7-445d-aeea-141bd27835ee" providerId="ADAL" clId="{D1391E30-974A-4EFC-A67A-4CB942A28F1C}" dt="2023-01-17T22:46:17.178" v="30" actId="6549"/>
          <ac:spMkLst>
            <pc:docMk/>
            <pc:sldMk cId="3830135221" sldId="256"/>
            <ac:spMk id="6" creationId="{DDF732AD-9B2B-4AB7-A555-574842C41F0F}"/>
          </ac:spMkLst>
        </pc:spChg>
        <pc:spChg chg="mod">
          <ac:chgData name="George C. Fassett, Jr." userId="d0d7804f-95b7-445d-aeea-141bd27835ee" providerId="ADAL" clId="{D1391E30-974A-4EFC-A67A-4CB942A28F1C}" dt="2023-01-17T22:47:14.359" v="56" actId="404"/>
          <ac:spMkLst>
            <pc:docMk/>
            <pc:sldMk cId="3830135221" sldId="256"/>
            <ac:spMk id="8" creationId="{1542ED92-E0E5-43BF-A314-F5F899A21C00}"/>
          </ac:spMkLst>
        </pc:spChg>
        <pc:spChg chg="mod">
          <ac:chgData name="George C. Fassett, Jr." userId="d0d7804f-95b7-445d-aeea-141bd27835ee" providerId="ADAL" clId="{D1391E30-974A-4EFC-A67A-4CB942A28F1C}" dt="2023-01-17T22:47:21.276" v="60" actId="404"/>
          <ac:spMkLst>
            <pc:docMk/>
            <pc:sldMk cId="3830135221" sldId="256"/>
            <ac:spMk id="10" creationId="{7F91FCB5-969A-4197-B988-F9A876336008}"/>
          </ac:spMkLst>
        </pc:spChg>
        <pc:spChg chg="mod">
          <ac:chgData name="George C. Fassett, Jr." userId="d0d7804f-95b7-445d-aeea-141bd27835ee" providerId="ADAL" clId="{D1391E30-974A-4EFC-A67A-4CB942A28F1C}" dt="2023-01-17T22:46:23.432" v="34" actId="404"/>
          <ac:spMkLst>
            <pc:docMk/>
            <pc:sldMk cId="3830135221" sldId="256"/>
            <ac:spMk id="12" creationId="{1B10BBD8-0C9D-4B4E-855D-EE1802746879}"/>
          </ac:spMkLst>
        </pc:spChg>
        <pc:spChg chg="del mod">
          <ac:chgData name="George C. Fassett, Jr." userId="d0d7804f-95b7-445d-aeea-141bd27835ee" providerId="ADAL" clId="{D1391E30-974A-4EFC-A67A-4CB942A28F1C}" dt="2023-01-17T22:46:30.999" v="36" actId="478"/>
          <ac:spMkLst>
            <pc:docMk/>
            <pc:sldMk cId="3830135221" sldId="256"/>
            <ac:spMk id="14" creationId="{9EFD1FD8-37C4-4591-A698-CB3B4B2DE0DD}"/>
          </ac:spMkLst>
        </pc:spChg>
        <pc:spChg chg="add mod">
          <ac:chgData name="George C. Fassett, Jr." userId="d0d7804f-95b7-445d-aeea-141bd27835ee" providerId="ADAL" clId="{D1391E30-974A-4EFC-A67A-4CB942A28F1C}" dt="2023-01-17T22:46:52.434" v="45" actId="1076"/>
          <ac:spMkLst>
            <pc:docMk/>
            <pc:sldMk cId="3830135221" sldId="256"/>
            <ac:spMk id="18" creationId="{FBF35787-317E-4E18-66A0-2F56F630D078}"/>
          </ac:spMkLst>
        </pc:spChg>
        <pc:spChg chg="mod">
          <ac:chgData name="George C. Fassett, Jr." userId="d0d7804f-95b7-445d-aeea-141bd27835ee" providerId="ADAL" clId="{D1391E30-974A-4EFC-A67A-4CB942A28F1C}" dt="2023-01-17T22:44:41.095" v="1" actId="20577"/>
          <ac:spMkLst>
            <pc:docMk/>
            <pc:sldMk cId="3830135221" sldId="256"/>
            <ac:spMk id="26" creationId="{322DEAB1-3584-4BB5-AC7C-376F70A35FA2}"/>
          </ac:spMkLst>
        </pc:spChg>
        <pc:picChg chg="del">
          <ac:chgData name="George C. Fassett, Jr." userId="d0d7804f-95b7-445d-aeea-141bd27835ee" providerId="ADAL" clId="{D1391E30-974A-4EFC-A67A-4CB942A28F1C}" dt="2023-01-17T22:44:38.199" v="0" actId="478"/>
          <ac:picMkLst>
            <pc:docMk/>
            <pc:sldMk cId="3830135221" sldId="256"/>
            <ac:picMk id="3" creationId="{61388BA0-59B3-487E-A767-3662EB606B9A}"/>
          </ac:picMkLst>
        </pc:picChg>
        <pc:picChg chg="add del mod">
          <ac:chgData name="George C. Fassett, Jr." userId="d0d7804f-95b7-445d-aeea-141bd27835ee" providerId="ADAL" clId="{D1391E30-974A-4EFC-A67A-4CB942A28F1C}" dt="2023-01-17T22:45:33.603" v="14" actId="478"/>
          <ac:picMkLst>
            <pc:docMk/>
            <pc:sldMk cId="3830135221" sldId="256"/>
            <ac:picMk id="4" creationId="{520F89BE-8205-FCFE-326D-0A97A6D20303}"/>
          </ac:picMkLst>
        </pc:picChg>
        <pc:picChg chg="add mod">
          <ac:chgData name="George C. Fassett, Jr." userId="d0d7804f-95b7-445d-aeea-141bd27835ee" providerId="ADAL" clId="{D1391E30-974A-4EFC-A67A-4CB942A28F1C}" dt="2023-01-17T22:45:51.302" v="20" actId="1076"/>
          <ac:picMkLst>
            <pc:docMk/>
            <pc:sldMk cId="3830135221" sldId="256"/>
            <ac:picMk id="16" creationId="{6C2C8C18-CFAD-2508-AD3D-A557E67C2B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DC1D98-C769-46C6-A147-53C930501E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11125-E352-4D19-934F-01F72303DD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FA7D-FC3A-4F22-97FD-B6461C4354C9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EED7E-EA8E-42FA-83BF-FB44F84A6B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8800B-E00E-4B71-9D80-7D2E0DF20F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7050E-A19A-46C4-975F-0D3B20BA0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6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E3A54-2F3C-414E-A2AD-AA799464C970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4B5C9-23C2-4C70-87A5-379352677C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Hexagon 21">
            <a:extLst>
              <a:ext uri="{FF2B5EF4-FFF2-40B4-BE49-F238E27FC236}">
                <a16:creationId xmlns:a16="http://schemas.microsoft.com/office/drawing/2014/main" id="{E782D618-E31A-46E2-B2EF-17C9DAB0E97E}"/>
              </a:ext>
            </a:extLst>
          </p:cNvPr>
          <p:cNvSpPr/>
          <p:nvPr userDrawn="1"/>
        </p:nvSpPr>
        <p:spPr>
          <a:xfrm rot="5400000">
            <a:off x="1120394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531259DD-64CB-4DA1-AD6D-175D1BC0C080}"/>
              </a:ext>
            </a:extLst>
          </p:cNvPr>
          <p:cNvSpPr/>
          <p:nvPr userDrawn="1"/>
        </p:nvSpPr>
        <p:spPr>
          <a:xfrm rot="5400000">
            <a:off x="3188555" y="2821679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949D4368-1CD6-4BEA-A610-DE42970EA0EA}"/>
              </a:ext>
            </a:extLst>
          </p:cNvPr>
          <p:cNvSpPr/>
          <p:nvPr userDrawn="1"/>
        </p:nvSpPr>
        <p:spPr>
          <a:xfrm rot="5400000">
            <a:off x="5242057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ACAABC50-D387-484A-AA0F-EB04645F2116}"/>
              </a:ext>
            </a:extLst>
          </p:cNvPr>
          <p:cNvSpPr/>
          <p:nvPr userDrawn="1"/>
        </p:nvSpPr>
        <p:spPr>
          <a:xfrm rot="5400000">
            <a:off x="7324562" y="2821679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A9C2DD4D-CD5E-405E-A1A0-E8D0CD03D43F}"/>
              </a:ext>
            </a:extLst>
          </p:cNvPr>
          <p:cNvSpPr/>
          <p:nvPr userDrawn="1"/>
        </p:nvSpPr>
        <p:spPr>
          <a:xfrm rot="5400000">
            <a:off x="9378064" y="2982020"/>
            <a:ext cx="1554480" cy="1371600"/>
          </a:xfrm>
          <a:prstGeom prst="hexagon">
            <a:avLst>
              <a:gd name="adj" fmla="val 29673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27000" sx="102000" sy="102000" algn="ctr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8F9F8B1-6BAC-4AD8-A471-D0C2B6FC88EB}"/>
              </a:ext>
            </a:extLst>
          </p:cNvPr>
          <p:cNvGrpSpPr/>
          <p:nvPr userDrawn="1"/>
        </p:nvGrpSpPr>
        <p:grpSpPr>
          <a:xfrm>
            <a:off x="883715" y="2433382"/>
            <a:ext cx="10284482" cy="2311399"/>
            <a:chOff x="764773" y="2273300"/>
            <a:chExt cx="10284482" cy="231139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8B00A50-8F71-4989-BC6C-70721A8EDF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64773" y="2821940"/>
              <a:ext cx="1" cy="1357623"/>
            </a:xfrm>
            <a:prstGeom prst="line">
              <a:avLst/>
            </a:prstGeom>
            <a:ln w="101600" cap="rnd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D9CB32-4FF6-46E7-AD10-4891F90C114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64773" y="2273300"/>
              <a:ext cx="1023052" cy="548640"/>
            </a:xfrm>
            <a:prstGeom prst="line">
              <a:avLst/>
            </a:prstGeom>
            <a:ln w="101600" cap="rnd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D4C385E-0386-47EB-A5CD-8B5E6A7F9F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87825" y="2273300"/>
              <a:ext cx="1023052" cy="548640"/>
            </a:xfrm>
            <a:prstGeom prst="line">
              <a:avLst/>
            </a:prstGeom>
            <a:ln w="1016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A247777-17E8-47B0-9C02-A34C1E5702AD}"/>
                </a:ext>
              </a:extLst>
            </p:cNvPr>
            <p:cNvGrpSpPr/>
            <p:nvPr userDrawn="1"/>
          </p:nvGrpSpPr>
          <p:grpSpPr>
            <a:xfrm rot="10800000">
              <a:off x="2809142" y="2821940"/>
              <a:ext cx="2068161" cy="1762759"/>
              <a:chOff x="548642" y="2133600"/>
              <a:chExt cx="2068161" cy="1762759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CB83C0A-AF62-4845-9EB4-5D06A0CF437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548642" y="2133600"/>
                <a:ext cx="1023052" cy="54864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2048AA9-3DFF-4A3E-8093-E7F3FB7D19E3}"/>
                  </a:ext>
                </a:extLst>
              </p:cNvPr>
              <p:cNvGrpSpPr/>
              <p:nvPr userDrawn="1"/>
            </p:nvGrpSpPr>
            <p:grpSpPr>
              <a:xfrm flipH="1">
                <a:off x="1571694" y="2133600"/>
                <a:ext cx="1045109" cy="1762759"/>
                <a:chOff x="394504" y="2235200"/>
                <a:chExt cx="1045109" cy="1762759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7392E648-DDB8-4745-B06E-3D83FB0F1F5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rot="10800000" flipV="1">
                  <a:off x="394504" y="2823211"/>
                  <a:ext cx="22057" cy="1174748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1478A9A5-3601-4DBF-99BF-C2F33B3CE6A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1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A0C33B8E-B78E-4624-BE44-B396658EC6B5}"/>
                </a:ext>
              </a:extLst>
            </p:cNvPr>
            <p:cNvGrpSpPr/>
            <p:nvPr userDrawn="1"/>
          </p:nvGrpSpPr>
          <p:grpSpPr>
            <a:xfrm>
              <a:off x="4877303" y="2273300"/>
              <a:ext cx="4114800" cy="2311399"/>
              <a:chOff x="546372" y="2133600"/>
              <a:chExt cx="4114800" cy="231139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36948F02-2A58-4B70-878D-138873EF5487}"/>
                  </a:ext>
                </a:extLst>
              </p:cNvPr>
              <p:cNvGrpSpPr/>
              <p:nvPr userDrawn="1"/>
            </p:nvGrpSpPr>
            <p:grpSpPr>
              <a:xfrm>
                <a:off x="546372" y="2133600"/>
                <a:ext cx="2048374" cy="1755137"/>
                <a:chOff x="546372" y="2133600"/>
                <a:chExt cx="2048374" cy="1755137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2374C11E-A36A-4A02-91FB-1E2A147716EF}"/>
                    </a:ext>
                  </a:extLst>
                </p:cNvPr>
                <p:cNvGrpSpPr/>
                <p:nvPr userDrawn="1"/>
              </p:nvGrpSpPr>
              <p:grpSpPr>
                <a:xfrm>
                  <a:off x="546372" y="2133600"/>
                  <a:ext cx="1025322" cy="1755137"/>
                  <a:chOff x="414292" y="2235200"/>
                  <a:chExt cx="1025322" cy="1755137"/>
                </a:xfrm>
              </p:grpSpPr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A7659665-8409-4C94-81A8-ED44F07985C3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414292" y="2783840"/>
                    <a:ext cx="2268" cy="1206497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8CC43616-6493-4804-BA75-1DAA7A1D8B18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flipH="1">
                    <a:off x="416562" y="2235200"/>
                    <a:ext cx="1023052" cy="548640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995EA5E0-F8C9-46F5-9994-0DBB5532E9C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571694" y="21336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07CCC38F-9AFC-4443-AF2B-8B972EE312B9}"/>
                  </a:ext>
                </a:extLst>
              </p:cNvPr>
              <p:cNvGrpSpPr/>
              <p:nvPr userDrawn="1"/>
            </p:nvGrpSpPr>
            <p:grpSpPr>
              <a:xfrm rot="10800000">
                <a:off x="2590206" y="2722878"/>
                <a:ext cx="2070966" cy="1722121"/>
                <a:chOff x="548642" y="2133600"/>
                <a:chExt cx="2070966" cy="1722121"/>
              </a:xfrm>
            </p:grpSpPr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85D60560-17BE-42C4-956A-FD0CCF2B311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548642" y="21336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314ADB2B-6BAC-4187-9AD6-234699323C6F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1571694" y="2133600"/>
                  <a:ext cx="1047914" cy="1722121"/>
                  <a:chOff x="391699" y="2235200"/>
                  <a:chExt cx="1047914" cy="1722121"/>
                </a:xfrm>
              </p:grpSpPr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3AA32475-F311-40BF-84DB-2FBFF05A09E9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rot="10800000" flipV="1">
                    <a:off x="391699" y="2791460"/>
                    <a:ext cx="29076" cy="1165861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8076BDAC-837A-46AB-939A-33B4CAC4432D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 flipH="1">
                    <a:off x="416561" y="2235200"/>
                    <a:ext cx="1023052" cy="548640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1A353AA-3B37-493F-A75A-FBE55A7FEAC3}"/>
                </a:ext>
              </a:extLst>
            </p:cNvPr>
            <p:cNvGrpSpPr/>
            <p:nvPr userDrawn="1"/>
          </p:nvGrpSpPr>
          <p:grpSpPr>
            <a:xfrm>
              <a:off x="8992103" y="2273300"/>
              <a:ext cx="2057152" cy="1851337"/>
              <a:chOff x="547757" y="2133600"/>
              <a:chExt cx="2057152" cy="1851337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E7AC040A-1737-484C-8CEA-2ADF0DBFE9FB}"/>
                  </a:ext>
                </a:extLst>
              </p:cNvPr>
              <p:cNvGrpSpPr/>
              <p:nvPr userDrawn="1"/>
            </p:nvGrpSpPr>
            <p:grpSpPr>
              <a:xfrm>
                <a:off x="547757" y="2133600"/>
                <a:ext cx="1023937" cy="1762759"/>
                <a:chOff x="415677" y="2235200"/>
                <a:chExt cx="1023937" cy="1762759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9CD9887E-CE43-4192-9065-D2A7538911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415677" y="2783840"/>
                  <a:ext cx="1" cy="1214119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3D14A159-829D-4CE4-9A8E-E2C0CBD3F3F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2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1D099CA-B8FD-4314-AEDD-819F910D5BDB}"/>
                  </a:ext>
                </a:extLst>
              </p:cNvPr>
              <p:cNvGrpSpPr/>
              <p:nvPr userDrawn="1"/>
            </p:nvGrpSpPr>
            <p:grpSpPr>
              <a:xfrm flipH="1">
                <a:off x="1571694" y="2133600"/>
                <a:ext cx="1033215" cy="1851337"/>
                <a:chOff x="406398" y="2235200"/>
                <a:chExt cx="1033215" cy="1851337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C02C6F16-E0CD-428F-BD21-449948C9D67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06398" y="2783840"/>
                  <a:ext cx="10163" cy="1302697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E6C222D2-654F-4BD1-A0BD-34C233CD23D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416561" y="2235200"/>
                  <a:ext cx="1023052" cy="54864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EA93BAA0-B72B-4BFD-BCF9-4608ADE3AC72}"/>
              </a:ext>
            </a:extLst>
          </p:cNvPr>
          <p:cNvSpPr/>
          <p:nvPr userDrawn="1"/>
        </p:nvSpPr>
        <p:spPr>
          <a:xfrm>
            <a:off x="659872" y="4111045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7EC39C5-C4D5-4BE2-80A8-355FC3ECC12F}"/>
              </a:ext>
            </a:extLst>
          </p:cNvPr>
          <p:cNvSpPr/>
          <p:nvPr userDrawn="1"/>
        </p:nvSpPr>
        <p:spPr>
          <a:xfrm>
            <a:off x="1677924" y="2268282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5775AD5-ACEB-4CBE-BD90-53D7E05FA5AC}"/>
              </a:ext>
            </a:extLst>
          </p:cNvPr>
          <p:cNvSpPr/>
          <p:nvPr userDrawn="1"/>
        </p:nvSpPr>
        <p:spPr>
          <a:xfrm>
            <a:off x="3746085" y="4525070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58774E0-9642-4F13-A5E6-09E3CB03DBB5}"/>
              </a:ext>
            </a:extLst>
          </p:cNvPr>
          <p:cNvSpPr/>
          <p:nvPr userDrawn="1"/>
        </p:nvSpPr>
        <p:spPr>
          <a:xfrm>
            <a:off x="5799587" y="2268282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65EF3DD-F676-4685-9875-B94CF9FB2C8D}"/>
              </a:ext>
            </a:extLst>
          </p:cNvPr>
          <p:cNvSpPr/>
          <p:nvPr userDrawn="1"/>
        </p:nvSpPr>
        <p:spPr>
          <a:xfrm>
            <a:off x="7882093" y="4499666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60A3CDF-ADAF-4527-8705-2F8E3851CF65}"/>
              </a:ext>
            </a:extLst>
          </p:cNvPr>
          <p:cNvSpPr/>
          <p:nvPr userDrawn="1"/>
        </p:nvSpPr>
        <p:spPr>
          <a:xfrm>
            <a:off x="9935595" y="2246690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FD028A3-58B1-44C9-AC6A-A869FC68B50F}"/>
              </a:ext>
            </a:extLst>
          </p:cNvPr>
          <p:cNvSpPr/>
          <p:nvPr userDrawn="1"/>
        </p:nvSpPr>
        <p:spPr>
          <a:xfrm>
            <a:off x="10938323" y="4100876"/>
            <a:ext cx="457200" cy="4572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18F0CF87-D85A-411D-8002-1157A047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02" y="207551"/>
            <a:ext cx="10515600" cy="6444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8F9015-A4A2-47D3-9665-686A67F0ED81}"/>
              </a:ext>
            </a:extLst>
          </p:cNvPr>
          <p:cNvSpPr txBox="1"/>
          <p:nvPr userDrawn="1"/>
        </p:nvSpPr>
        <p:spPr>
          <a:xfrm>
            <a:off x="1383191" y="1586906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+mj-lt"/>
              </a:rPr>
              <a:t>01</a:t>
            </a:r>
            <a:endParaRPr lang="en-US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26A1182-EDE9-44E7-BA1C-CCAA1B422C3C}"/>
              </a:ext>
            </a:extLst>
          </p:cNvPr>
          <p:cNvSpPr txBox="1"/>
          <p:nvPr userDrawn="1"/>
        </p:nvSpPr>
        <p:spPr>
          <a:xfrm>
            <a:off x="3516779" y="5001792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  <a:latin typeface="+mj-lt"/>
              </a:rPr>
              <a:t>02</a:t>
            </a:r>
            <a:endParaRPr lang="en-US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53D0452-E8F6-4E1D-8D89-47F4DE14020B}"/>
              </a:ext>
            </a:extLst>
          </p:cNvPr>
          <p:cNvSpPr txBox="1"/>
          <p:nvPr userDrawn="1"/>
        </p:nvSpPr>
        <p:spPr>
          <a:xfrm>
            <a:off x="5574557" y="1593858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4"/>
                </a:solidFill>
                <a:latin typeface="+mj-lt"/>
              </a:rPr>
              <a:t>03</a:t>
            </a:r>
            <a:endParaRPr lang="en-US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8EE8165-DF59-42CB-A646-DBDAB53967B1}"/>
              </a:ext>
            </a:extLst>
          </p:cNvPr>
          <p:cNvSpPr txBox="1"/>
          <p:nvPr userDrawn="1"/>
        </p:nvSpPr>
        <p:spPr>
          <a:xfrm>
            <a:off x="7657062" y="4982270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  <a:latin typeface="+mj-lt"/>
              </a:rPr>
              <a:t>04</a:t>
            </a:r>
            <a:endParaRPr lang="en-US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EC5584D-5A50-4F4A-A8CD-530EFB27FD79}"/>
              </a:ext>
            </a:extLst>
          </p:cNvPr>
          <p:cNvSpPr txBox="1"/>
          <p:nvPr userDrawn="1"/>
        </p:nvSpPr>
        <p:spPr>
          <a:xfrm>
            <a:off x="9696220" y="1554587"/>
            <a:ext cx="88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/>
                </a:solidFill>
                <a:latin typeface="+mj-lt"/>
              </a:rPr>
              <a:t>05</a:t>
            </a:r>
            <a:endParaRPr lang="en-US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F7EDF04-AD2B-463F-873D-F9F513090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1445" y="4610158"/>
            <a:ext cx="2068694" cy="391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34">
            <a:extLst>
              <a:ext uri="{FF2B5EF4-FFF2-40B4-BE49-F238E27FC236}">
                <a16:creationId xmlns:a16="http://schemas.microsoft.com/office/drawing/2014/main" id="{7F70B278-4654-46AC-8DD6-824CEF1DFA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2177" y="5036815"/>
            <a:ext cx="2068694" cy="1159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34">
            <a:extLst>
              <a:ext uri="{FF2B5EF4-FFF2-40B4-BE49-F238E27FC236}">
                <a16:creationId xmlns:a16="http://schemas.microsoft.com/office/drawing/2014/main" id="{3B7069E5-61AE-4AB2-8653-98A7F283E0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98513" y="4610158"/>
            <a:ext cx="2068694" cy="391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34">
            <a:extLst>
              <a:ext uri="{FF2B5EF4-FFF2-40B4-BE49-F238E27FC236}">
                <a16:creationId xmlns:a16="http://schemas.microsoft.com/office/drawing/2014/main" id="{38A8EB30-9561-4857-91EC-C9B25464AF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9245" y="5036815"/>
            <a:ext cx="2068694" cy="1159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34">
            <a:extLst>
              <a:ext uri="{FF2B5EF4-FFF2-40B4-BE49-F238E27FC236}">
                <a16:creationId xmlns:a16="http://schemas.microsoft.com/office/drawing/2014/main" id="{AE1932D4-1CD4-4631-9E96-954227141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89340" y="4613478"/>
            <a:ext cx="2068694" cy="391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34">
            <a:extLst>
              <a:ext uri="{FF2B5EF4-FFF2-40B4-BE49-F238E27FC236}">
                <a16:creationId xmlns:a16="http://schemas.microsoft.com/office/drawing/2014/main" id="{7A6D526A-E91A-4FC8-8AB8-5FEA321F6A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80072" y="5040135"/>
            <a:ext cx="2068694" cy="1159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34">
            <a:extLst>
              <a:ext uri="{FF2B5EF4-FFF2-40B4-BE49-F238E27FC236}">
                <a16:creationId xmlns:a16="http://schemas.microsoft.com/office/drawing/2014/main" id="{61A32F9F-4ACF-442A-8853-0E4B42CC9E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65654" y="1126350"/>
            <a:ext cx="2068694" cy="391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34">
            <a:extLst>
              <a:ext uri="{FF2B5EF4-FFF2-40B4-BE49-F238E27FC236}">
                <a16:creationId xmlns:a16="http://schemas.microsoft.com/office/drawing/2014/main" id="{B3D0AD38-B8DA-4C19-97D0-C4BF494F2F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56386" y="1553007"/>
            <a:ext cx="2068694" cy="1159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Text Placeholder 34">
            <a:extLst>
              <a:ext uri="{FF2B5EF4-FFF2-40B4-BE49-F238E27FC236}">
                <a16:creationId xmlns:a16="http://schemas.microsoft.com/office/drawing/2014/main" id="{A8DE427E-A7F5-47D9-AA8C-5F8089A99E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29515" y="1066973"/>
            <a:ext cx="2068694" cy="3916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Text Placeholder 34">
            <a:extLst>
              <a:ext uri="{FF2B5EF4-FFF2-40B4-BE49-F238E27FC236}">
                <a16:creationId xmlns:a16="http://schemas.microsoft.com/office/drawing/2014/main" id="{E764A502-6D62-4133-90C7-1FE9B38E74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0247" y="1493630"/>
            <a:ext cx="2068694" cy="1159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0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BB0E32-0304-4451-ADB8-C044457D5B85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DA0864-76C0-4E85-87E9-5EC8A00291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36069" y="2543050"/>
            <a:ext cx="6519863" cy="17719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29">
            <a:extLst>
              <a:ext uri="{FF2B5EF4-FFF2-40B4-BE49-F238E27FC236}">
                <a16:creationId xmlns:a16="http://schemas.microsoft.com/office/drawing/2014/main" id="{E56AFFF7-9361-4257-83AA-A507B29E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02" y="207551"/>
            <a:ext cx="10515600" cy="6444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205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B92369-599A-4F81-A928-2DF2B9E09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7692" y="4686373"/>
            <a:ext cx="2068694" cy="391634"/>
          </a:xfrm>
        </p:spPr>
        <p:txBody>
          <a:bodyPr/>
          <a:lstStyle/>
          <a:p>
            <a:r>
              <a:rPr lang="en-US" b="1" dirty="0"/>
              <a:t>Sales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F732AD-9B2B-4AB7-A555-574842C41F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5872" y="5130099"/>
            <a:ext cx="2372334" cy="1410455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/>
              <a:t>Goal 1:</a:t>
            </a:r>
            <a:endParaRPr lang="en-US" sz="1200" dirty="0">
              <a:solidFill>
                <a:schemeClr val="accent2"/>
              </a:solidFill>
            </a:endParaRPr>
          </a:p>
          <a:p>
            <a:pPr algn="l"/>
            <a:r>
              <a:rPr lang="en-US" sz="1200" b="1" dirty="0"/>
              <a:t>Goal 2:</a:t>
            </a:r>
            <a:endParaRPr lang="en-US" sz="1200" dirty="0">
              <a:solidFill>
                <a:schemeClr val="accent2"/>
              </a:solidFill>
            </a:endParaRPr>
          </a:p>
          <a:p>
            <a:pPr algn="l"/>
            <a:r>
              <a:rPr lang="en-US" sz="1200" b="1" dirty="0"/>
              <a:t>Goal 3:</a:t>
            </a:r>
            <a:endParaRPr lang="en-US" sz="12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68B0C2B-3695-4D6A-AED2-61B1E08049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76474" y="753525"/>
            <a:ext cx="2068694" cy="391634"/>
          </a:xfrm>
        </p:spPr>
        <p:txBody>
          <a:bodyPr/>
          <a:lstStyle/>
          <a:p>
            <a:r>
              <a:rPr lang="en-US" b="1" dirty="0"/>
              <a:t>Relationships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10BBD8-0C9D-4B4E-855D-EE18027468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44511" y="1228278"/>
            <a:ext cx="2464613" cy="1379717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/>
              <a:t>Goal 1: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2: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3:</a:t>
            </a:r>
            <a:endParaRPr lang="en-US" sz="1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698899-451C-4012-A03B-438076B22A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63004" y="4482810"/>
            <a:ext cx="2131003" cy="64633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Marketing </a:t>
            </a:r>
            <a:br>
              <a:rPr lang="en-US" b="1" dirty="0"/>
            </a:br>
            <a:r>
              <a:rPr lang="en-US" b="1" dirty="0"/>
              <a:t>&amp;</a:t>
            </a:r>
            <a:br>
              <a:rPr lang="en-US" b="1" dirty="0"/>
            </a:br>
            <a:r>
              <a:rPr lang="en-US" b="1" dirty="0"/>
              <a:t>Communications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42ED92-E0E5-43BF-A314-F5F899A21C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7878" y="5131746"/>
            <a:ext cx="2572742" cy="1862058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/>
              <a:t>Goal 1: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2: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3:</a:t>
            </a:r>
            <a:endParaRPr lang="en-US" sz="12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A59AE5F-3A9D-4E5B-BE20-3802EE56C0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4007" y="752395"/>
            <a:ext cx="2068694" cy="391634"/>
          </a:xfrm>
        </p:spPr>
        <p:txBody>
          <a:bodyPr/>
          <a:lstStyle/>
          <a:p>
            <a:r>
              <a:rPr lang="en-US" b="1" dirty="0"/>
              <a:t>Operations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5D0C56-3BA5-487F-850D-EDB088C973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02121" y="4705803"/>
            <a:ext cx="2221215" cy="42333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Learning &amp; Training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91FCB5-969A-4197-B988-F9A8763360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946221" y="5183606"/>
            <a:ext cx="2333014" cy="1303440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/>
              <a:t>Goal 1: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2:</a:t>
            </a:r>
            <a:endParaRPr lang="en-US" sz="1200" dirty="0">
              <a:solidFill>
                <a:schemeClr val="accent3"/>
              </a:solidFill>
            </a:endParaRPr>
          </a:p>
          <a:p>
            <a:pPr algn="l"/>
            <a:r>
              <a:rPr lang="en-US" sz="1200" b="1" dirty="0"/>
              <a:t>Goal 3: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2DEAB1-3584-4BB5-AC7C-376F70A35FA2}"/>
              </a:ext>
            </a:extLst>
          </p:cNvPr>
          <p:cNvSpPr txBox="1"/>
          <p:nvPr/>
        </p:nvSpPr>
        <p:spPr>
          <a:xfrm>
            <a:off x="870487" y="902483"/>
            <a:ext cx="697627" cy="36933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ln w="66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3">
                      <a:lumMod val="60000"/>
                      <a:lumOff val="40000"/>
                    </a:schemeClr>
                  </a:outerShdw>
                </a:effectLst>
              </a:rPr>
              <a:t>2023</a:t>
            </a:r>
          </a:p>
        </p:txBody>
      </p: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4402C074-8AD3-4DAE-B249-DD32F0DAB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0792" y="2971800"/>
            <a:ext cx="914400" cy="914400"/>
          </a:xfrm>
          <a:prstGeom prst="rect">
            <a:avLst/>
          </a:prstGeom>
        </p:spPr>
      </p:pic>
      <p:pic>
        <p:nvPicPr>
          <p:cNvPr id="30" name="Graphic 29" descr="Head with gears">
            <a:extLst>
              <a:ext uri="{FF2B5EF4-FFF2-40B4-BE49-F238E27FC236}">
                <a16:creationId xmlns:a16="http://schemas.microsoft.com/office/drawing/2014/main" id="{3D06CCD6-7B71-48DD-A74F-BA9C335EB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38223" y="3197915"/>
            <a:ext cx="914400" cy="914400"/>
          </a:xfrm>
          <a:prstGeom prst="rect">
            <a:avLst/>
          </a:prstGeom>
        </p:spPr>
      </p:pic>
      <p:pic>
        <p:nvPicPr>
          <p:cNvPr id="32" name="Graphic 31" descr="Bar graph with upward trend">
            <a:extLst>
              <a:ext uri="{FF2B5EF4-FFF2-40B4-BE49-F238E27FC236}">
                <a16:creationId xmlns:a16="http://schemas.microsoft.com/office/drawing/2014/main" id="{8F8E452A-0A31-4DC7-BDA2-E4F4FF03A6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12187" y="3245616"/>
            <a:ext cx="914400" cy="914400"/>
          </a:xfrm>
          <a:prstGeom prst="rect">
            <a:avLst/>
          </a:prstGeom>
        </p:spPr>
      </p:pic>
      <p:pic>
        <p:nvPicPr>
          <p:cNvPr id="34" name="Graphic 33" descr="Handshake">
            <a:extLst>
              <a:ext uri="{FF2B5EF4-FFF2-40B4-BE49-F238E27FC236}">
                <a16:creationId xmlns:a16="http://schemas.microsoft.com/office/drawing/2014/main" id="{F0B372EF-5CC9-40A7-BFA3-FCEFEB3D68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19618" y="3075167"/>
            <a:ext cx="914400" cy="914400"/>
          </a:xfrm>
          <a:prstGeom prst="rect">
            <a:avLst/>
          </a:prstGeom>
        </p:spPr>
      </p:pic>
      <p:pic>
        <p:nvPicPr>
          <p:cNvPr id="36" name="Graphic 35" descr="Marketing">
            <a:extLst>
              <a:ext uri="{FF2B5EF4-FFF2-40B4-BE49-F238E27FC236}">
                <a16:creationId xmlns:a16="http://schemas.microsoft.com/office/drawing/2014/main" id="{E815E65B-F2AD-49CB-A39B-E5A03EAE40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27049" y="3245616"/>
            <a:ext cx="914400" cy="9144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3F04DD5-39AF-4629-92C9-6C74332B3F44}"/>
              </a:ext>
            </a:extLst>
          </p:cNvPr>
          <p:cNvSpPr/>
          <p:nvPr/>
        </p:nvSpPr>
        <p:spPr>
          <a:xfrm>
            <a:off x="3156435" y="64253"/>
            <a:ext cx="574413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>
                    <a:alpha val="50000"/>
                  </a:srgbClr>
                </a:solidFill>
                <a:effectLst/>
              </a:rPr>
              <a:t>Strategic</a:t>
            </a:r>
            <a:r>
              <a:rPr lang="en-US" sz="3600" b="1" cap="none" spc="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>
                    <a:alpha val="76000"/>
                  </a:srgbClr>
                </a:solidFill>
                <a:effectLst/>
              </a:rPr>
              <a:t> </a:t>
            </a:r>
            <a:r>
              <a:rPr lang="en-US" sz="3600" b="1" cap="none" spc="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>
                    <a:alpha val="50000"/>
                  </a:srgbClr>
                </a:solidFill>
                <a:effectLst/>
              </a:rPr>
              <a:t>Focus</a:t>
            </a:r>
          </a:p>
        </p:txBody>
      </p:sp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C2C8C18-CFAD-2508-AD3D-A557E67C2B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4" y="368072"/>
            <a:ext cx="1669752" cy="4276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BF35787-317E-4E18-66A0-2F56F630D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94007" y="1271815"/>
            <a:ext cx="2068694" cy="1159565"/>
          </a:xfrm>
        </p:spPr>
        <p:txBody>
          <a:bodyPr>
            <a:normAutofit/>
          </a:bodyPr>
          <a:lstStyle/>
          <a:p>
            <a:pPr algn="l"/>
            <a:r>
              <a:rPr lang="en-US" sz="1100" b="1" dirty="0"/>
              <a:t>Goal 1:</a:t>
            </a:r>
            <a:endParaRPr lang="en-US" sz="1100" dirty="0">
              <a:solidFill>
                <a:schemeClr val="accent3"/>
              </a:solidFill>
            </a:endParaRPr>
          </a:p>
          <a:p>
            <a:pPr algn="l"/>
            <a:r>
              <a:rPr lang="en-US" sz="1100" b="1" dirty="0"/>
              <a:t>Goal 2:</a:t>
            </a:r>
            <a:endParaRPr lang="en-US" sz="1100" dirty="0">
              <a:solidFill>
                <a:schemeClr val="accent3"/>
              </a:solidFill>
            </a:endParaRPr>
          </a:p>
          <a:p>
            <a:pPr algn="l"/>
            <a:r>
              <a:rPr lang="en-US" sz="1100" b="1" dirty="0"/>
              <a:t>Goal 3: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3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872402_Five year infographic timeline_AAS_v4" id="{15E0E4E4-C859-421D-B2AC-27461FA96924}" vid="{C7AD7A51-89C3-427E-BFA8-27D4F8CF45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5DF72C-84FE-445A-986B-67AE46C50D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ECE1D0-6BAB-4E58-8A9D-B6BE29B134CE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DD14FE-EA04-4AC1-9948-7ECDFBDB74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Five year infographic timeline</Template>
  <TotalTime>265</TotalTime>
  <Words>59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Focus</dc:title>
  <dc:subject/>
  <dc:creator>George C. Fassett, Jr.</dc:creator>
  <cp:keywords/>
  <dc:description/>
  <cp:lastModifiedBy>George C. Fassett, Jr.</cp:lastModifiedBy>
  <cp:revision>12</cp:revision>
  <dcterms:created xsi:type="dcterms:W3CDTF">2020-11-10T19:09:27Z</dcterms:created>
  <dcterms:modified xsi:type="dcterms:W3CDTF">2023-01-17T22:47:29Z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